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9"/>
  </p:notesMasterIdLst>
  <p:handoutMasterIdLst>
    <p:handoutMasterId r:id="rId20"/>
  </p:handoutMasterIdLst>
  <p:sldIdLst>
    <p:sldId id="256" r:id="rId4"/>
    <p:sldId id="257" r:id="rId5"/>
    <p:sldId id="258" r:id="rId6"/>
    <p:sldId id="271" r:id="rId7"/>
    <p:sldId id="262" r:id="rId8"/>
    <p:sldId id="270" r:id="rId9"/>
    <p:sldId id="263" r:id="rId10"/>
    <p:sldId id="274" r:id="rId11"/>
    <p:sldId id="265" r:id="rId12"/>
    <p:sldId id="273" r:id="rId13"/>
    <p:sldId id="264" r:id="rId14"/>
    <p:sldId id="266" r:id="rId15"/>
    <p:sldId id="268" r:id="rId16"/>
    <p:sldId id="267" r:id="rId17"/>
    <p:sldId id="260" r:id="rId18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1579" y="53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18D853-8F8B-4BF6-9A12-A9DC242B0988}" type="doc">
      <dgm:prSet loTypeId="urn:microsoft.com/office/officeart/2005/8/layout/vList4#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C0750BB-6C82-403E-9A3C-6F716753363F}">
      <dgm:prSet phldrT="[Text]" custT="1"/>
      <dgm:spPr/>
      <dgm:t>
        <a:bodyPr/>
        <a:lstStyle/>
        <a:p>
          <a:pPr algn="ctr"/>
          <a:r>
            <a:rPr lang="en-IN" sz="3200" b="0" dirty="0"/>
            <a:t>Bridging communication gap</a:t>
          </a:r>
          <a:endParaRPr lang="en-US" sz="3200" b="0" dirty="0"/>
        </a:p>
      </dgm:t>
    </dgm:pt>
    <dgm:pt modelId="{650C285D-BD52-4DDD-BA1C-1667A03AD139}" type="parTrans" cxnId="{3A2EF236-448D-4FD3-8EC8-85D0E5573EA6}">
      <dgm:prSet/>
      <dgm:spPr/>
      <dgm:t>
        <a:bodyPr/>
        <a:lstStyle/>
        <a:p>
          <a:endParaRPr lang="en-US"/>
        </a:p>
      </dgm:t>
    </dgm:pt>
    <dgm:pt modelId="{6C42BC6E-4800-42F7-8516-EA17F6FD466D}" type="sibTrans" cxnId="{3A2EF236-448D-4FD3-8EC8-85D0E5573EA6}">
      <dgm:prSet/>
      <dgm:spPr/>
      <dgm:t>
        <a:bodyPr/>
        <a:lstStyle/>
        <a:p>
          <a:endParaRPr lang="en-US"/>
        </a:p>
      </dgm:t>
    </dgm:pt>
    <dgm:pt modelId="{AF650453-E09E-4086-AD22-05517422818C}">
      <dgm:prSet phldrT="[Text]" custT="1"/>
      <dgm:spPr/>
      <dgm:t>
        <a:bodyPr/>
        <a:lstStyle/>
        <a:p>
          <a:r>
            <a:rPr lang="en-IN" sz="3200" dirty="0"/>
            <a:t> Industry Effective</a:t>
          </a:r>
          <a:endParaRPr lang="en-US" sz="3200" dirty="0"/>
        </a:p>
      </dgm:t>
    </dgm:pt>
    <dgm:pt modelId="{2609C4D6-4F03-413F-9029-2FFBA44C9256}" type="parTrans" cxnId="{37C4A7B9-F515-49BD-A368-14DEA01712DD}">
      <dgm:prSet/>
      <dgm:spPr/>
      <dgm:t>
        <a:bodyPr/>
        <a:lstStyle/>
        <a:p>
          <a:endParaRPr lang="en-US"/>
        </a:p>
      </dgm:t>
    </dgm:pt>
    <dgm:pt modelId="{292D71B6-E8A0-4844-AA61-364C04AF1C8D}" type="sibTrans" cxnId="{37C4A7B9-F515-49BD-A368-14DEA01712DD}">
      <dgm:prSet/>
      <dgm:spPr/>
      <dgm:t>
        <a:bodyPr/>
        <a:lstStyle/>
        <a:p>
          <a:endParaRPr lang="en-US"/>
        </a:p>
      </dgm:t>
    </dgm:pt>
    <dgm:pt modelId="{F5342E94-37AE-43AA-B462-3EA6C4B845A8}">
      <dgm:prSet phldrT="[Text]" custT="1"/>
      <dgm:spPr/>
      <dgm:t>
        <a:bodyPr/>
        <a:lstStyle/>
        <a:p>
          <a:r>
            <a:rPr lang="en-IN" sz="3200" dirty="0"/>
            <a:t> Revolutionary for society</a:t>
          </a:r>
          <a:endParaRPr lang="en-US" sz="3200" dirty="0"/>
        </a:p>
      </dgm:t>
    </dgm:pt>
    <dgm:pt modelId="{8A3ACCEC-2F1D-448E-8FC2-9D2F1F1852F8}" type="parTrans" cxnId="{7CE26BEA-6341-48F7-BEFE-693B546C979F}">
      <dgm:prSet/>
      <dgm:spPr/>
      <dgm:t>
        <a:bodyPr/>
        <a:lstStyle/>
        <a:p>
          <a:endParaRPr lang="en-US"/>
        </a:p>
      </dgm:t>
    </dgm:pt>
    <dgm:pt modelId="{53176A7B-5263-4294-B7B4-FA01411B9188}" type="sibTrans" cxnId="{7CE26BEA-6341-48F7-BEFE-693B546C979F}">
      <dgm:prSet/>
      <dgm:spPr/>
      <dgm:t>
        <a:bodyPr/>
        <a:lstStyle/>
        <a:p>
          <a:endParaRPr lang="en-US"/>
        </a:p>
      </dgm:t>
    </dgm:pt>
    <dgm:pt modelId="{6C39B0B1-D9BD-41EE-8B75-C5B3548476F2}" type="pres">
      <dgm:prSet presAssocID="{5418D853-8F8B-4BF6-9A12-A9DC242B0988}" presName="linear" presStyleCnt="0">
        <dgm:presLayoutVars>
          <dgm:dir/>
          <dgm:resizeHandles val="exact"/>
        </dgm:presLayoutVars>
      </dgm:prSet>
      <dgm:spPr/>
    </dgm:pt>
    <dgm:pt modelId="{A4F8ECD9-25FE-4706-A629-2296C6C27FFC}" type="pres">
      <dgm:prSet presAssocID="{8C0750BB-6C82-403E-9A3C-6F716753363F}" presName="comp" presStyleCnt="0"/>
      <dgm:spPr/>
    </dgm:pt>
    <dgm:pt modelId="{33EFA8DF-7198-4DC8-9601-F893FB805253}" type="pres">
      <dgm:prSet presAssocID="{8C0750BB-6C82-403E-9A3C-6F716753363F}" presName="box" presStyleLbl="node1" presStyleIdx="0" presStyleCnt="3"/>
      <dgm:spPr/>
    </dgm:pt>
    <dgm:pt modelId="{83B9AF7B-CFE4-4C31-B620-791C555C80F3}" type="pres">
      <dgm:prSet presAssocID="{8C0750BB-6C82-403E-9A3C-6F716753363F}" presName="img" presStyleLbl="fgImgPlac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E49268EF-B292-4D7D-BC21-B213D77A641C}" type="pres">
      <dgm:prSet presAssocID="{8C0750BB-6C82-403E-9A3C-6F716753363F}" presName="text" presStyleLbl="node1" presStyleIdx="0" presStyleCnt="3">
        <dgm:presLayoutVars>
          <dgm:bulletEnabled val="1"/>
        </dgm:presLayoutVars>
      </dgm:prSet>
      <dgm:spPr/>
    </dgm:pt>
    <dgm:pt modelId="{01517FB6-84F4-4226-8010-A7714A06163B}" type="pres">
      <dgm:prSet presAssocID="{6C42BC6E-4800-42F7-8516-EA17F6FD466D}" presName="spacer" presStyleCnt="0"/>
      <dgm:spPr/>
    </dgm:pt>
    <dgm:pt modelId="{4826201C-239B-43BD-9294-0337D3D4ED96}" type="pres">
      <dgm:prSet presAssocID="{AF650453-E09E-4086-AD22-05517422818C}" presName="comp" presStyleCnt="0"/>
      <dgm:spPr/>
    </dgm:pt>
    <dgm:pt modelId="{F6718DA4-FF66-4646-9132-84C99C780C77}" type="pres">
      <dgm:prSet presAssocID="{AF650453-E09E-4086-AD22-05517422818C}" presName="box" presStyleLbl="node1" presStyleIdx="1" presStyleCnt="3" custLinFactNeighborX="110" custLinFactNeighborY="1017"/>
      <dgm:spPr/>
    </dgm:pt>
    <dgm:pt modelId="{05F1F430-25CF-4C25-9C43-4FA2852F30C5}" type="pres">
      <dgm:prSet presAssocID="{AF650453-E09E-4086-AD22-05517422818C}" presName="img" presStyleLbl="fgImgPlace1" presStyleIdx="1" presStyleCnt="3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</dgm:pt>
    <dgm:pt modelId="{D01CA2F4-32EF-4428-AE68-F0AC2A0CA6EF}" type="pres">
      <dgm:prSet presAssocID="{AF650453-E09E-4086-AD22-05517422818C}" presName="text" presStyleLbl="node1" presStyleIdx="1" presStyleCnt="3">
        <dgm:presLayoutVars>
          <dgm:bulletEnabled val="1"/>
        </dgm:presLayoutVars>
      </dgm:prSet>
      <dgm:spPr/>
    </dgm:pt>
    <dgm:pt modelId="{80B3A6AC-8E68-40FA-93E8-D084C6044780}" type="pres">
      <dgm:prSet presAssocID="{292D71B6-E8A0-4844-AA61-364C04AF1C8D}" presName="spacer" presStyleCnt="0"/>
      <dgm:spPr/>
    </dgm:pt>
    <dgm:pt modelId="{406CF19E-937A-4697-A33D-C6D9C25F157F}" type="pres">
      <dgm:prSet presAssocID="{F5342E94-37AE-43AA-B462-3EA6C4B845A8}" presName="comp" presStyleCnt="0"/>
      <dgm:spPr/>
    </dgm:pt>
    <dgm:pt modelId="{B50F46EF-B6F6-4D1A-8B09-C53499E683A6}" type="pres">
      <dgm:prSet presAssocID="{F5342E94-37AE-43AA-B462-3EA6C4B845A8}" presName="box" presStyleLbl="node1" presStyleIdx="2" presStyleCnt="3" custLinFactNeighborX="372" custLinFactNeighborY="59735"/>
      <dgm:spPr/>
    </dgm:pt>
    <dgm:pt modelId="{B3F96F1C-66CA-412A-AD46-47469D864A06}" type="pres">
      <dgm:prSet presAssocID="{F5342E94-37AE-43AA-B462-3EA6C4B845A8}" presName="img" presStyleLbl="fgImgPlace1" presStyleIdx="2" presStyleCnt="3"/>
      <dgm:spPr/>
    </dgm:pt>
    <dgm:pt modelId="{02E998CC-2CB1-4577-88AF-9E86D47146DD}" type="pres">
      <dgm:prSet presAssocID="{F5342E94-37AE-43AA-B462-3EA6C4B845A8}" presName="text" presStyleLbl="node1" presStyleIdx="2" presStyleCnt="3">
        <dgm:presLayoutVars>
          <dgm:bulletEnabled val="1"/>
        </dgm:presLayoutVars>
      </dgm:prSet>
      <dgm:spPr/>
    </dgm:pt>
  </dgm:ptLst>
  <dgm:cxnLst>
    <dgm:cxn modelId="{69254301-549C-48C0-855B-953BEE95971E}" type="presOf" srcId="{8C0750BB-6C82-403E-9A3C-6F716753363F}" destId="{E49268EF-B292-4D7D-BC21-B213D77A641C}" srcOrd="1" destOrd="0" presId="urn:microsoft.com/office/officeart/2005/8/layout/vList4#1"/>
    <dgm:cxn modelId="{9D2A5C0D-BBEB-4C0F-9F78-E1A5EA0E4313}" type="presOf" srcId="{8C0750BB-6C82-403E-9A3C-6F716753363F}" destId="{33EFA8DF-7198-4DC8-9601-F893FB805253}" srcOrd="0" destOrd="0" presId="urn:microsoft.com/office/officeart/2005/8/layout/vList4#1"/>
    <dgm:cxn modelId="{3A2EF236-448D-4FD3-8EC8-85D0E5573EA6}" srcId="{5418D853-8F8B-4BF6-9A12-A9DC242B0988}" destId="{8C0750BB-6C82-403E-9A3C-6F716753363F}" srcOrd="0" destOrd="0" parTransId="{650C285D-BD52-4DDD-BA1C-1667A03AD139}" sibTransId="{6C42BC6E-4800-42F7-8516-EA17F6FD466D}"/>
    <dgm:cxn modelId="{AA0D543C-5389-4072-BE0C-DA862E2D9B71}" type="presOf" srcId="{AF650453-E09E-4086-AD22-05517422818C}" destId="{D01CA2F4-32EF-4428-AE68-F0AC2A0CA6EF}" srcOrd="1" destOrd="0" presId="urn:microsoft.com/office/officeart/2005/8/layout/vList4#1"/>
    <dgm:cxn modelId="{1E250076-1949-4F59-95F6-8C3CD8A4558A}" type="presOf" srcId="{5418D853-8F8B-4BF6-9A12-A9DC242B0988}" destId="{6C39B0B1-D9BD-41EE-8B75-C5B3548476F2}" srcOrd="0" destOrd="0" presId="urn:microsoft.com/office/officeart/2005/8/layout/vList4#1"/>
    <dgm:cxn modelId="{A1BEC378-D2A0-4CC9-8AA8-B9C24D96FA14}" type="presOf" srcId="{F5342E94-37AE-43AA-B462-3EA6C4B845A8}" destId="{B50F46EF-B6F6-4D1A-8B09-C53499E683A6}" srcOrd="0" destOrd="0" presId="urn:microsoft.com/office/officeart/2005/8/layout/vList4#1"/>
    <dgm:cxn modelId="{7A74619F-9667-40A2-ADD3-BD28161E52DF}" type="presOf" srcId="{AF650453-E09E-4086-AD22-05517422818C}" destId="{F6718DA4-FF66-4646-9132-84C99C780C77}" srcOrd="0" destOrd="0" presId="urn:microsoft.com/office/officeart/2005/8/layout/vList4#1"/>
    <dgm:cxn modelId="{35E2F8A6-2334-4233-B92D-E14654180F12}" type="presOf" srcId="{F5342E94-37AE-43AA-B462-3EA6C4B845A8}" destId="{02E998CC-2CB1-4577-88AF-9E86D47146DD}" srcOrd="1" destOrd="0" presId="urn:microsoft.com/office/officeart/2005/8/layout/vList4#1"/>
    <dgm:cxn modelId="{37C4A7B9-F515-49BD-A368-14DEA01712DD}" srcId="{5418D853-8F8B-4BF6-9A12-A9DC242B0988}" destId="{AF650453-E09E-4086-AD22-05517422818C}" srcOrd="1" destOrd="0" parTransId="{2609C4D6-4F03-413F-9029-2FFBA44C9256}" sibTransId="{292D71B6-E8A0-4844-AA61-364C04AF1C8D}"/>
    <dgm:cxn modelId="{7CE26BEA-6341-48F7-BEFE-693B546C979F}" srcId="{5418D853-8F8B-4BF6-9A12-A9DC242B0988}" destId="{F5342E94-37AE-43AA-B462-3EA6C4B845A8}" srcOrd="2" destOrd="0" parTransId="{8A3ACCEC-2F1D-448E-8FC2-9D2F1F1852F8}" sibTransId="{53176A7B-5263-4294-B7B4-FA01411B9188}"/>
    <dgm:cxn modelId="{03438CED-D9C3-47D9-AC3E-F440C912D4FE}" type="presParOf" srcId="{6C39B0B1-D9BD-41EE-8B75-C5B3548476F2}" destId="{A4F8ECD9-25FE-4706-A629-2296C6C27FFC}" srcOrd="0" destOrd="0" presId="urn:microsoft.com/office/officeart/2005/8/layout/vList4#1"/>
    <dgm:cxn modelId="{90BA7FF8-C271-4D6B-9023-6AC6E381375D}" type="presParOf" srcId="{A4F8ECD9-25FE-4706-A629-2296C6C27FFC}" destId="{33EFA8DF-7198-4DC8-9601-F893FB805253}" srcOrd="0" destOrd="0" presId="urn:microsoft.com/office/officeart/2005/8/layout/vList4#1"/>
    <dgm:cxn modelId="{F4F1BDBE-0133-436D-B310-496825C739E0}" type="presParOf" srcId="{A4F8ECD9-25FE-4706-A629-2296C6C27FFC}" destId="{83B9AF7B-CFE4-4C31-B620-791C555C80F3}" srcOrd="1" destOrd="0" presId="urn:microsoft.com/office/officeart/2005/8/layout/vList4#1"/>
    <dgm:cxn modelId="{A7761E23-0EC4-4EC7-960E-94308560DC3E}" type="presParOf" srcId="{A4F8ECD9-25FE-4706-A629-2296C6C27FFC}" destId="{E49268EF-B292-4D7D-BC21-B213D77A641C}" srcOrd="2" destOrd="0" presId="urn:microsoft.com/office/officeart/2005/8/layout/vList4#1"/>
    <dgm:cxn modelId="{4498D443-5B16-41FA-A899-2A70DA9C926D}" type="presParOf" srcId="{6C39B0B1-D9BD-41EE-8B75-C5B3548476F2}" destId="{01517FB6-84F4-4226-8010-A7714A06163B}" srcOrd="1" destOrd="0" presId="urn:microsoft.com/office/officeart/2005/8/layout/vList4#1"/>
    <dgm:cxn modelId="{C75DCD62-749C-4CE1-8986-68615E7DF484}" type="presParOf" srcId="{6C39B0B1-D9BD-41EE-8B75-C5B3548476F2}" destId="{4826201C-239B-43BD-9294-0337D3D4ED96}" srcOrd="2" destOrd="0" presId="urn:microsoft.com/office/officeart/2005/8/layout/vList4#1"/>
    <dgm:cxn modelId="{E6798A66-061D-4340-A5A1-4A8EBCD9077D}" type="presParOf" srcId="{4826201C-239B-43BD-9294-0337D3D4ED96}" destId="{F6718DA4-FF66-4646-9132-84C99C780C77}" srcOrd="0" destOrd="0" presId="urn:microsoft.com/office/officeart/2005/8/layout/vList4#1"/>
    <dgm:cxn modelId="{2BF203E5-BE34-4880-A23A-EFA7EC9C875A}" type="presParOf" srcId="{4826201C-239B-43BD-9294-0337D3D4ED96}" destId="{05F1F430-25CF-4C25-9C43-4FA2852F30C5}" srcOrd="1" destOrd="0" presId="urn:microsoft.com/office/officeart/2005/8/layout/vList4#1"/>
    <dgm:cxn modelId="{B834E981-EB9C-4EAF-AFF3-3422224A160C}" type="presParOf" srcId="{4826201C-239B-43BD-9294-0337D3D4ED96}" destId="{D01CA2F4-32EF-4428-AE68-F0AC2A0CA6EF}" srcOrd="2" destOrd="0" presId="urn:microsoft.com/office/officeart/2005/8/layout/vList4#1"/>
    <dgm:cxn modelId="{F2C48CB4-573F-45CA-956C-E6640E69B464}" type="presParOf" srcId="{6C39B0B1-D9BD-41EE-8B75-C5B3548476F2}" destId="{80B3A6AC-8E68-40FA-93E8-D084C6044780}" srcOrd="3" destOrd="0" presId="urn:microsoft.com/office/officeart/2005/8/layout/vList4#1"/>
    <dgm:cxn modelId="{D1B0AA54-36D1-455F-ABFC-AE58C8B9C7B2}" type="presParOf" srcId="{6C39B0B1-D9BD-41EE-8B75-C5B3548476F2}" destId="{406CF19E-937A-4697-A33D-C6D9C25F157F}" srcOrd="4" destOrd="0" presId="urn:microsoft.com/office/officeart/2005/8/layout/vList4#1"/>
    <dgm:cxn modelId="{EC8C8ED9-71FB-4F54-9034-0C79E6CBED86}" type="presParOf" srcId="{406CF19E-937A-4697-A33D-C6D9C25F157F}" destId="{B50F46EF-B6F6-4D1A-8B09-C53499E683A6}" srcOrd="0" destOrd="0" presId="urn:microsoft.com/office/officeart/2005/8/layout/vList4#1"/>
    <dgm:cxn modelId="{F78A7E5B-AC24-473B-A0D8-FB93F4F36089}" type="presParOf" srcId="{406CF19E-937A-4697-A33D-C6D9C25F157F}" destId="{B3F96F1C-66CA-412A-AD46-47469D864A06}" srcOrd="1" destOrd="0" presId="urn:microsoft.com/office/officeart/2005/8/layout/vList4#1"/>
    <dgm:cxn modelId="{BEC4F703-2EF1-4DDC-8123-DCBE3E0B6EF2}" type="presParOf" srcId="{406CF19E-937A-4697-A33D-C6D9C25F157F}" destId="{02E998CC-2CB1-4577-88AF-9E86D47146DD}" srcOrd="2" destOrd="0" presId="urn:microsoft.com/office/officeart/2005/8/layout/vList4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3CB719-72A5-41E8-AC76-514EFD0E09F6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1D5EB470-72FD-40F2-A960-25C187CB477B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US" dirty="0"/>
            <a:t>News channels </a:t>
          </a:r>
          <a:endParaRPr lang="en-IN" dirty="0"/>
        </a:p>
      </dgm:t>
    </dgm:pt>
    <dgm:pt modelId="{750A7716-4795-45BF-A97E-DBCEE3105986}" type="parTrans" cxnId="{64994B0D-FBB6-4788-8297-F9311C3CE55A}">
      <dgm:prSet/>
      <dgm:spPr/>
      <dgm:t>
        <a:bodyPr/>
        <a:lstStyle/>
        <a:p>
          <a:endParaRPr lang="en-IN"/>
        </a:p>
      </dgm:t>
    </dgm:pt>
    <dgm:pt modelId="{0EAF91E6-4F24-4998-8DCE-0592784894CB}" type="sibTrans" cxnId="{64994B0D-FBB6-4788-8297-F9311C3CE55A}">
      <dgm:prSet/>
      <dgm:spPr/>
      <dgm:t>
        <a:bodyPr/>
        <a:lstStyle/>
        <a:p>
          <a:endParaRPr lang="en-IN"/>
        </a:p>
      </dgm:t>
    </dgm:pt>
    <dgm:pt modelId="{C599437F-A4A2-440D-A5AB-9D90733C7DE1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IN" dirty="0"/>
            <a:t>SaaS to NGOs</a:t>
          </a:r>
        </a:p>
      </dgm:t>
    </dgm:pt>
    <dgm:pt modelId="{64219E1A-C878-4B9E-B71B-576E8366AC98}" type="parTrans" cxnId="{01BDA0EE-5A4F-4D07-A389-44FF063A7B5C}">
      <dgm:prSet/>
      <dgm:spPr/>
      <dgm:t>
        <a:bodyPr/>
        <a:lstStyle/>
        <a:p>
          <a:endParaRPr lang="en-IN"/>
        </a:p>
      </dgm:t>
    </dgm:pt>
    <dgm:pt modelId="{E9328590-9376-454C-A093-6D0AC88C0C05}" type="sibTrans" cxnId="{01BDA0EE-5A4F-4D07-A389-44FF063A7B5C}">
      <dgm:prSet/>
      <dgm:spPr/>
      <dgm:t>
        <a:bodyPr/>
        <a:lstStyle/>
        <a:p>
          <a:endParaRPr lang="en-IN"/>
        </a:p>
      </dgm:t>
    </dgm:pt>
    <dgm:pt modelId="{5CE4F15E-BCD2-453B-A5A7-DEB04762AEAE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IN" dirty="0"/>
            <a:t>Language Subscription </a:t>
          </a:r>
        </a:p>
      </dgm:t>
    </dgm:pt>
    <dgm:pt modelId="{5844D74A-4C34-43FB-9CFA-E721405CE350}" type="parTrans" cxnId="{2C82212A-052F-4A2B-A99B-00549C6662AB}">
      <dgm:prSet/>
      <dgm:spPr/>
      <dgm:t>
        <a:bodyPr/>
        <a:lstStyle/>
        <a:p>
          <a:endParaRPr lang="en-IN"/>
        </a:p>
      </dgm:t>
    </dgm:pt>
    <dgm:pt modelId="{98F80EEE-A7F7-4417-B989-065BA39A65A7}" type="sibTrans" cxnId="{2C82212A-052F-4A2B-A99B-00549C6662AB}">
      <dgm:prSet/>
      <dgm:spPr/>
      <dgm:t>
        <a:bodyPr/>
        <a:lstStyle/>
        <a:p>
          <a:endParaRPr lang="en-IN"/>
        </a:p>
      </dgm:t>
    </dgm:pt>
    <dgm:pt modelId="{C0CDA9B1-61BC-4F52-BF60-0A0024C6F065}" type="pres">
      <dgm:prSet presAssocID="{AE3CB719-72A5-41E8-AC76-514EFD0E09F6}" presName="linear" presStyleCnt="0">
        <dgm:presLayoutVars>
          <dgm:dir/>
          <dgm:animLvl val="lvl"/>
          <dgm:resizeHandles val="exact"/>
        </dgm:presLayoutVars>
      </dgm:prSet>
      <dgm:spPr/>
    </dgm:pt>
    <dgm:pt modelId="{4898C299-B061-4330-AB4C-80E32E7CA79E}" type="pres">
      <dgm:prSet presAssocID="{1D5EB470-72FD-40F2-A960-25C187CB477B}" presName="parentLin" presStyleCnt="0"/>
      <dgm:spPr/>
    </dgm:pt>
    <dgm:pt modelId="{CBC72349-7374-4802-878C-68236EDD80FA}" type="pres">
      <dgm:prSet presAssocID="{1D5EB470-72FD-40F2-A960-25C187CB477B}" presName="parentLeftMargin" presStyleLbl="node1" presStyleIdx="0" presStyleCnt="3"/>
      <dgm:spPr/>
    </dgm:pt>
    <dgm:pt modelId="{5113EC11-EC05-4E8F-9DEE-99130CB2C418}" type="pres">
      <dgm:prSet presAssocID="{1D5EB470-72FD-40F2-A960-25C187CB477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9FC4874-FC7A-42F6-B663-FC15B7FB94E9}" type="pres">
      <dgm:prSet presAssocID="{1D5EB470-72FD-40F2-A960-25C187CB477B}" presName="negativeSpace" presStyleCnt="0"/>
      <dgm:spPr/>
    </dgm:pt>
    <dgm:pt modelId="{38DD1447-87C6-4FAA-8964-C904835F83C7}" type="pres">
      <dgm:prSet presAssocID="{1D5EB470-72FD-40F2-A960-25C187CB477B}" presName="childText" presStyleLbl="conFgAcc1" presStyleIdx="0" presStyleCnt="3">
        <dgm:presLayoutVars>
          <dgm:bulletEnabled val="1"/>
        </dgm:presLayoutVars>
      </dgm:prSet>
      <dgm:spPr/>
    </dgm:pt>
    <dgm:pt modelId="{EF05DA2D-D63C-4988-925C-58429A3D593F}" type="pres">
      <dgm:prSet presAssocID="{0EAF91E6-4F24-4998-8DCE-0592784894CB}" presName="spaceBetweenRectangles" presStyleCnt="0"/>
      <dgm:spPr/>
    </dgm:pt>
    <dgm:pt modelId="{EEB1C3D2-0B40-46D8-9FF3-354E9C69F592}" type="pres">
      <dgm:prSet presAssocID="{C599437F-A4A2-440D-A5AB-9D90733C7DE1}" presName="parentLin" presStyleCnt="0"/>
      <dgm:spPr/>
    </dgm:pt>
    <dgm:pt modelId="{9135AE8E-A222-471D-9CBC-EFAD86213D2C}" type="pres">
      <dgm:prSet presAssocID="{C599437F-A4A2-440D-A5AB-9D90733C7DE1}" presName="parentLeftMargin" presStyleLbl="node1" presStyleIdx="0" presStyleCnt="3"/>
      <dgm:spPr/>
    </dgm:pt>
    <dgm:pt modelId="{BAB48F41-8115-48B9-8E50-FD4A55468A7D}" type="pres">
      <dgm:prSet presAssocID="{C599437F-A4A2-440D-A5AB-9D90733C7D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F695109-FB1A-47C4-BAFE-110DDAC8D429}" type="pres">
      <dgm:prSet presAssocID="{C599437F-A4A2-440D-A5AB-9D90733C7DE1}" presName="negativeSpace" presStyleCnt="0"/>
      <dgm:spPr/>
    </dgm:pt>
    <dgm:pt modelId="{318A73B7-0DF1-4E71-98A4-525EF571FCE3}" type="pres">
      <dgm:prSet presAssocID="{C599437F-A4A2-440D-A5AB-9D90733C7DE1}" presName="childText" presStyleLbl="conFgAcc1" presStyleIdx="1" presStyleCnt="3">
        <dgm:presLayoutVars>
          <dgm:bulletEnabled val="1"/>
        </dgm:presLayoutVars>
      </dgm:prSet>
      <dgm:spPr/>
    </dgm:pt>
    <dgm:pt modelId="{AD3CE652-A139-4A6D-A31D-80AAA313AC4A}" type="pres">
      <dgm:prSet presAssocID="{E9328590-9376-454C-A093-6D0AC88C0C05}" presName="spaceBetweenRectangles" presStyleCnt="0"/>
      <dgm:spPr/>
    </dgm:pt>
    <dgm:pt modelId="{F0EA37BB-B744-42D3-963E-473582188085}" type="pres">
      <dgm:prSet presAssocID="{5CE4F15E-BCD2-453B-A5A7-DEB04762AEAE}" presName="parentLin" presStyleCnt="0"/>
      <dgm:spPr/>
    </dgm:pt>
    <dgm:pt modelId="{CB852EA0-1225-428F-85D1-DFC100798899}" type="pres">
      <dgm:prSet presAssocID="{5CE4F15E-BCD2-453B-A5A7-DEB04762AEAE}" presName="parentLeftMargin" presStyleLbl="node1" presStyleIdx="1" presStyleCnt="3"/>
      <dgm:spPr/>
    </dgm:pt>
    <dgm:pt modelId="{B50972E4-1235-4BD4-988B-2F7D54018B7B}" type="pres">
      <dgm:prSet presAssocID="{5CE4F15E-BCD2-453B-A5A7-DEB04762AEA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9C335F3-163F-4B46-8FB7-95365F7C43FB}" type="pres">
      <dgm:prSet presAssocID="{5CE4F15E-BCD2-453B-A5A7-DEB04762AEAE}" presName="negativeSpace" presStyleCnt="0"/>
      <dgm:spPr/>
    </dgm:pt>
    <dgm:pt modelId="{2159BBAF-55C2-4AF8-8666-90BA2FF89F3F}" type="pres">
      <dgm:prSet presAssocID="{5CE4F15E-BCD2-453B-A5A7-DEB04762AEA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E1D6302-F30D-4133-96AE-B31F9CEB440C}" type="presOf" srcId="{C599437F-A4A2-440D-A5AB-9D90733C7DE1}" destId="{9135AE8E-A222-471D-9CBC-EFAD86213D2C}" srcOrd="0" destOrd="0" presId="urn:microsoft.com/office/officeart/2005/8/layout/list1"/>
    <dgm:cxn modelId="{64994B0D-FBB6-4788-8297-F9311C3CE55A}" srcId="{AE3CB719-72A5-41E8-AC76-514EFD0E09F6}" destId="{1D5EB470-72FD-40F2-A960-25C187CB477B}" srcOrd="0" destOrd="0" parTransId="{750A7716-4795-45BF-A97E-DBCEE3105986}" sibTransId="{0EAF91E6-4F24-4998-8DCE-0592784894CB}"/>
    <dgm:cxn modelId="{97E5001E-24BE-4189-9DEB-1AB101863D35}" type="presOf" srcId="{5CE4F15E-BCD2-453B-A5A7-DEB04762AEAE}" destId="{CB852EA0-1225-428F-85D1-DFC100798899}" srcOrd="0" destOrd="0" presId="urn:microsoft.com/office/officeart/2005/8/layout/list1"/>
    <dgm:cxn modelId="{5C8C031E-758F-461E-9032-7B2829F90706}" type="presOf" srcId="{5CE4F15E-BCD2-453B-A5A7-DEB04762AEAE}" destId="{B50972E4-1235-4BD4-988B-2F7D54018B7B}" srcOrd="1" destOrd="0" presId="urn:microsoft.com/office/officeart/2005/8/layout/list1"/>
    <dgm:cxn modelId="{2C82212A-052F-4A2B-A99B-00549C6662AB}" srcId="{AE3CB719-72A5-41E8-AC76-514EFD0E09F6}" destId="{5CE4F15E-BCD2-453B-A5A7-DEB04762AEAE}" srcOrd="2" destOrd="0" parTransId="{5844D74A-4C34-43FB-9CFA-E721405CE350}" sibTransId="{98F80EEE-A7F7-4417-B989-065BA39A65A7}"/>
    <dgm:cxn modelId="{96D3225C-31FD-4380-A436-8C642F1D9755}" type="presOf" srcId="{AE3CB719-72A5-41E8-AC76-514EFD0E09F6}" destId="{C0CDA9B1-61BC-4F52-BF60-0A0024C6F065}" srcOrd="0" destOrd="0" presId="urn:microsoft.com/office/officeart/2005/8/layout/list1"/>
    <dgm:cxn modelId="{92D9728F-9232-4EB2-A1C5-2D0AB6974EE9}" type="presOf" srcId="{1D5EB470-72FD-40F2-A960-25C187CB477B}" destId="{5113EC11-EC05-4E8F-9DEE-99130CB2C418}" srcOrd="1" destOrd="0" presId="urn:microsoft.com/office/officeart/2005/8/layout/list1"/>
    <dgm:cxn modelId="{315270E1-96D8-450B-9063-ED77AC864B8C}" type="presOf" srcId="{1D5EB470-72FD-40F2-A960-25C187CB477B}" destId="{CBC72349-7374-4802-878C-68236EDD80FA}" srcOrd="0" destOrd="0" presId="urn:microsoft.com/office/officeart/2005/8/layout/list1"/>
    <dgm:cxn modelId="{24C58BEE-E988-4EE5-81F7-17FD8A96983E}" type="presOf" srcId="{C599437F-A4A2-440D-A5AB-9D90733C7DE1}" destId="{BAB48F41-8115-48B9-8E50-FD4A55468A7D}" srcOrd="1" destOrd="0" presId="urn:microsoft.com/office/officeart/2005/8/layout/list1"/>
    <dgm:cxn modelId="{01BDA0EE-5A4F-4D07-A389-44FF063A7B5C}" srcId="{AE3CB719-72A5-41E8-AC76-514EFD0E09F6}" destId="{C599437F-A4A2-440D-A5AB-9D90733C7DE1}" srcOrd="1" destOrd="0" parTransId="{64219E1A-C878-4B9E-B71B-576E8366AC98}" sibTransId="{E9328590-9376-454C-A093-6D0AC88C0C05}"/>
    <dgm:cxn modelId="{EAD6AA26-EA33-43D0-9D8D-A57A897B1E8A}" type="presParOf" srcId="{C0CDA9B1-61BC-4F52-BF60-0A0024C6F065}" destId="{4898C299-B061-4330-AB4C-80E32E7CA79E}" srcOrd="0" destOrd="0" presId="urn:microsoft.com/office/officeart/2005/8/layout/list1"/>
    <dgm:cxn modelId="{0779F6FD-946B-487D-98EE-16612124886A}" type="presParOf" srcId="{4898C299-B061-4330-AB4C-80E32E7CA79E}" destId="{CBC72349-7374-4802-878C-68236EDD80FA}" srcOrd="0" destOrd="0" presId="urn:microsoft.com/office/officeart/2005/8/layout/list1"/>
    <dgm:cxn modelId="{9108CBDE-CF2F-4EA8-8F42-1294BF10FF55}" type="presParOf" srcId="{4898C299-B061-4330-AB4C-80E32E7CA79E}" destId="{5113EC11-EC05-4E8F-9DEE-99130CB2C418}" srcOrd="1" destOrd="0" presId="urn:microsoft.com/office/officeart/2005/8/layout/list1"/>
    <dgm:cxn modelId="{289DB44A-E376-4330-8FA8-A1793493D293}" type="presParOf" srcId="{C0CDA9B1-61BC-4F52-BF60-0A0024C6F065}" destId="{D9FC4874-FC7A-42F6-B663-FC15B7FB94E9}" srcOrd="1" destOrd="0" presId="urn:microsoft.com/office/officeart/2005/8/layout/list1"/>
    <dgm:cxn modelId="{460E95A4-73EA-49A5-B3CB-83FE4AA7763F}" type="presParOf" srcId="{C0CDA9B1-61BC-4F52-BF60-0A0024C6F065}" destId="{38DD1447-87C6-4FAA-8964-C904835F83C7}" srcOrd="2" destOrd="0" presId="urn:microsoft.com/office/officeart/2005/8/layout/list1"/>
    <dgm:cxn modelId="{DCC25C8F-B9CD-4E0A-89A5-BA0A36D8FF8B}" type="presParOf" srcId="{C0CDA9B1-61BC-4F52-BF60-0A0024C6F065}" destId="{EF05DA2D-D63C-4988-925C-58429A3D593F}" srcOrd="3" destOrd="0" presId="urn:microsoft.com/office/officeart/2005/8/layout/list1"/>
    <dgm:cxn modelId="{573FD683-6609-4CBE-BC4D-C324FEDA3437}" type="presParOf" srcId="{C0CDA9B1-61BC-4F52-BF60-0A0024C6F065}" destId="{EEB1C3D2-0B40-46D8-9FF3-354E9C69F592}" srcOrd="4" destOrd="0" presId="urn:microsoft.com/office/officeart/2005/8/layout/list1"/>
    <dgm:cxn modelId="{CF41BE48-C1B8-4EC6-B090-EF2CFF02AD54}" type="presParOf" srcId="{EEB1C3D2-0B40-46D8-9FF3-354E9C69F592}" destId="{9135AE8E-A222-471D-9CBC-EFAD86213D2C}" srcOrd="0" destOrd="0" presId="urn:microsoft.com/office/officeart/2005/8/layout/list1"/>
    <dgm:cxn modelId="{1AE75E43-593C-440B-841B-3464E12378C6}" type="presParOf" srcId="{EEB1C3D2-0B40-46D8-9FF3-354E9C69F592}" destId="{BAB48F41-8115-48B9-8E50-FD4A55468A7D}" srcOrd="1" destOrd="0" presId="urn:microsoft.com/office/officeart/2005/8/layout/list1"/>
    <dgm:cxn modelId="{DCAD7194-56B8-44F7-88BC-8CD00801E5A0}" type="presParOf" srcId="{C0CDA9B1-61BC-4F52-BF60-0A0024C6F065}" destId="{AF695109-FB1A-47C4-BAFE-110DDAC8D429}" srcOrd="5" destOrd="0" presId="urn:microsoft.com/office/officeart/2005/8/layout/list1"/>
    <dgm:cxn modelId="{EDF7A376-B64B-4E99-9C8B-089481425768}" type="presParOf" srcId="{C0CDA9B1-61BC-4F52-BF60-0A0024C6F065}" destId="{318A73B7-0DF1-4E71-98A4-525EF571FCE3}" srcOrd="6" destOrd="0" presId="urn:microsoft.com/office/officeart/2005/8/layout/list1"/>
    <dgm:cxn modelId="{A0E90B7C-45CA-4836-84DD-8D67A9C1EFE7}" type="presParOf" srcId="{C0CDA9B1-61BC-4F52-BF60-0A0024C6F065}" destId="{AD3CE652-A139-4A6D-A31D-80AAA313AC4A}" srcOrd="7" destOrd="0" presId="urn:microsoft.com/office/officeart/2005/8/layout/list1"/>
    <dgm:cxn modelId="{D5C55C42-E986-4539-A1AC-8FE0D5824A56}" type="presParOf" srcId="{C0CDA9B1-61BC-4F52-BF60-0A0024C6F065}" destId="{F0EA37BB-B744-42D3-963E-473582188085}" srcOrd="8" destOrd="0" presId="urn:microsoft.com/office/officeart/2005/8/layout/list1"/>
    <dgm:cxn modelId="{2B9B475D-8F14-4373-80BA-4374F9BEDC01}" type="presParOf" srcId="{F0EA37BB-B744-42D3-963E-473582188085}" destId="{CB852EA0-1225-428F-85D1-DFC100798899}" srcOrd="0" destOrd="0" presId="urn:microsoft.com/office/officeart/2005/8/layout/list1"/>
    <dgm:cxn modelId="{33D72930-2AAE-4E20-A54F-9B39D51111EA}" type="presParOf" srcId="{F0EA37BB-B744-42D3-963E-473582188085}" destId="{B50972E4-1235-4BD4-988B-2F7D54018B7B}" srcOrd="1" destOrd="0" presId="urn:microsoft.com/office/officeart/2005/8/layout/list1"/>
    <dgm:cxn modelId="{0D40C961-47BB-4C8E-A797-415E9E1E57C4}" type="presParOf" srcId="{C0CDA9B1-61BC-4F52-BF60-0A0024C6F065}" destId="{19C335F3-163F-4B46-8FB7-95365F7C43FB}" srcOrd="9" destOrd="0" presId="urn:microsoft.com/office/officeart/2005/8/layout/list1"/>
    <dgm:cxn modelId="{E92E289C-89B9-409C-B580-31816D487391}" type="presParOf" srcId="{C0CDA9B1-61BC-4F52-BF60-0A0024C6F065}" destId="{2159BBAF-55C2-4AF8-8666-90BA2FF89F3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A8A7C1-5D86-4A60-B853-83757E3830A4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18001ED6-5204-4213-8A9F-071F5A0E1AB5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US" dirty="0"/>
            <a:t>Recognition of </a:t>
          </a:r>
          <a:r>
            <a:rPr lang="en-US" dirty="0" err="1"/>
            <a:t>ISL</a:t>
          </a:r>
          <a:r>
            <a:rPr lang="en-US" dirty="0"/>
            <a:t> word and sentence level </a:t>
          </a:r>
          <a:endParaRPr lang="en-IN" dirty="0"/>
        </a:p>
      </dgm:t>
    </dgm:pt>
    <dgm:pt modelId="{EB371257-47E6-490D-A000-92311E819095}" type="parTrans" cxnId="{DA6E29A3-2BCA-4473-BC6C-76A65D8950F4}">
      <dgm:prSet/>
      <dgm:spPr/>
      <dgm:t>
        <a:bodyPr/>
        <a:lstStyle/>
        <a:p>
          <a:endParaRPr lang="en-IN"/>
        </a:p>
      </dgm:t>
    </dgm:pt>
    <dgm:pt modelId="{D8A96453-AF84-404C-903A-12DE40428327}" type="sibTrans" cxnId="{DA6E29A3-2BCA-4473-BC6C-76A65D8950F4}">
      <dgm:prSet/>
      <dgm:spPr/>
      <dgm:t>
        <a:bodyPr/>
        <a:lstStyle/>
        <a:p>
          <a:endParaRPr lang="en-IN"/>
        </a:p>
      </dgm:t>
    </dgm:pt>
    <dgm:pt modelId="{A5D26CDA-570E-401A-9617-E5BDD623B6AF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US" dirty="0"/>
            <a:t>Implementing Conversion of Braille Language to Speech in lenses. </a:t>
          </a:r>
          <a:endParaRPr lang="en-IN" dirty="0"/>
        </a:p>
      </dgm:t>
    </dgm:pt>
    <dgm:pt modelId="{899B7404-8911-4AD5-A297-5F827F6481C2}" type="parTrans" cxnId="{26396500-5F9A-4BF6-907C-D00D7A221F59}">
      <dgm:prSet/>
      <dgm:spPr/>
      <dgm:t>
        <a:bodyPr/>
        <a:lstStyle/>
        <a:p>
          <a:endParaRPr lang="en-IN"/>
        </a:p>
      </dgm:t>
    </dgm:pt>
    <dgm:pt modelId="{5FFE69EC-5973-403B-8FF2-CF5F8CE01BD7}" type="sibTrans" cxnId="{26396500-5F9A-4BF6-907C-D00D7A221F59}">
      <dgm:prSet/>
      <dgm:spPr/>
      <dgm:t>
        <a:bodyPr/>
        <a:lstStyle/>
        <a:p>
          <a:endParaRPr lang="en-IN"/>
        </a:p>
      </dgm:t>
    </dgm:pt>
    <dgm:pt modelId="{63BF5D17-AF2D-485D-BD89-3722FAAFC950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US" dirty="0"/>
            <a:t>Upgradation of services for disabled ones</a:t>
          </a:r>
          <a:endParaRPr lang="en-IN" dirty="0"/>
        </a:p>
      </dgm:t>
    </dgm:pt>
    <dgm:pt modelId="{4041DE17-BA68-4E9E-8961-50EB1F169CB6}" type="parTrans" cxnId="{8581B667-7251-4987-ABC8-471BEE29C162}">
      <dgm:prSet/>
      <dgm:spPr/>
      <dgm:t>
        <a:bodyPr/>
        <a:lstStyle/>
        <a:p>
          <a:endParaRPr lang="en-IN"/>
        </a:p>
      </dgm:t>
    </dgm:pt>
    <dgm:pt modelId="{C105C965-3583-443E-8828-CEB831588DFF}" type="sibTrans" cxnId="{8581B667-7251-4987-ABC8-471BEE29C162}">
      <dgm:prSet/>
      <dgm:spPr/>
      <dgm:t>
        <a:bodyPr/>
        <a:lstStyle/>
        <a:p>
          <a:endParaRPr lang="en-IN"/>
        </a:p>
      </dgm:t>
    </dgm:pt>
    <dgm:pt modelId="{CC402D3D-01A9-4F2E-A831-9083A661A2E0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en-US" dirty="0"/>
            <a:t>We can intrude these technologies to gloves, IoT</a:t>
          </a:r>
          <a:endParaRPr lang="en-IN" dirty="0"/>
        </a:p>
      </dgm:t>
    </dgm:pt>
    <dgm:pt modelId="{82948E63-8C11-4331-9146-4AA30EB774CF}" type="parTrans" cxnId="{C16BD2FE-828E-42D1-AA05-4D5D0AE47CF9}">
      <dgm:prSet/>
      <dgm:spPr/>
      <dgm:t>
        <a:bodyPr/>
        <a:lstStyle/>
        <a:p>
          <a:endParaRPr lang="en-IN"/>
        </a:p>
      </dgm:t>
    </dgm:pt>
    <dgm:pt modelId="{2F7E7739-D38D-4D10-984A-9FA8129EDFBA}" type="sibTrans" cxnId="{C16BD2FE-828E-42D1-AA05-4D5D0AE47CF9}">
      <dgm:prSet/>
      <dgm:spPr/>
      <dgm:t>
        <a:bodyPr/>
        <a:lstStyle/>
        <a:p>
          <a:endParaRPr lang="en-IN"/>
        </a:p>
      </dgm:t>
    </dgm:pt>
    <dgm:pt modelId="{5CC595F3-9F62-4CA2-83C6-80F409DCD450}" type="pres">
      <dgm:prSet presAssocID="{F5A8A7C1-5D86-4A60-B853-83757E3830A4}" presName="matrix" presStyleCnt="0">
        <dgm:presLayoutVars>
          <dgm:chMax val="1"/>
          <dgm:dir/>
          <dgm:resizeHandles val="exact"/>
        </dgm:presLayoutVars>
      </dgm:prSet>
      <dgm:spPr/>
    </dgm:pt>
    <dgm:pt modelId="{43D2D217-40DF-41D6-A6E3-32FCCF22F6E0}" type="pres">
      <dgm:prSet presAssocID="{F5A8A7C1-5D86-4A60-B853-83757E3830A4}" presName="diamond" presStyleLbl="bgShp" presStyleIdx="0" presStyleCnt="1"/>
      <dgm:spPr/>
    </dgm:pt>
    <dgm:pt modelId="{21295A9F-AFA1-4311-BB39-600F6BFD0C2A}" type="pres">
      <dgm:prSet presAssocID="{F5A8A7C1-5D86-4A60-B853-83757E3830A4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BE73A79-0881-4DFF-870A-F96A299C56A6}" type="pres">
      <dgm:prSet presAssocID="{F5A8A7C1-5D86-4A60-B853-83757E3830A4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960E2C5-4EA8-423C-9CF1-F0D143A34C2B}" type="pres">
      <dgm:prSet presAssocID="{F5A8A7C1-5D86-4A60-B853-83757E3830A4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D037CAB-AC70-4D7C-A856-916EF6E027BE}" type="pres">
      <dgm:prSet presAssocID="{F5A8A7C1-5D86-4A60-B853-83757E3830A4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6396500-5F9A-4BF6-907C-D00D7A221F59}" srcId="{F5A8A7C1-5D86-4A60-B853-83757E3830A4}" destId="{A5D26CDA-570E-401A-9617-E5BDD623B6AF}" srcOrd="1" destOrd="0" parTransId="{899B7404-8911-4AD5-A297-5F827F6481C2}" sibTransId="{5FFE69EC-5973-403B-8FF2-CF5F8CE01BD7}"/>
    <dgm:cxn modelId="{197E6F22-0EBF-4749-AE0B-96E8872DE9DA}" type="presOf" srcId="{18001ED6-5204-4213-8A9F-071F5A0E1AB5}" destId="{21295A9F-AFA1-4311-BB39-600F6BFD0C2A}" srcOrd="0" destOrd="0" presId="urn:microsoft.com/office/officeart/2005/8/layout/matrix3"/>
    <dgm:cxn modelId="{3E5F3A5C-7CB2-4762-A364-8468DE484120}" type="presOf" srcId="{CC402D3D-01A9-4F2E-A831-9083A661A2E0}" destId="{3D037CAB-AC70-4D7C-A856-916EF6E027BE}" srcOrd="0" destOrd="0" presId="urn:microsoft.com/office/officeart/2005/8/layout/matrix3"/>
    <dgm:cxn modelId="{752D295F-6D3C-4BBE-9680-E108C6D86651}" type="presOf" srcId="{A5D26CDA-570E-401A-9617-E5BDD623B6AF}" destId="{9BE73A79-0881-4DFF-870A-F96A299C56A6}" srcOrd="0" destOrd="0" presId="urn:microsoft.com/office/officeart/2005/8/layout/matrix3"/>
    <dgm:cxn modelId="{8581B667-7251-4987-ABC8-471BEE29C162}" srcId="{F5A8A7C1-5D86-4A60-B853-83757E3830A4}" destId="{63BF5D17-AF2D-485D-BD89-3722FAAFC950}" srcOrd="2" destOrd="0" parTransId="{4041DE17-BA68-4E9E-8961-50EB1F169CB6}" sibTransId="{C105C965-3583-443E-8828-CEB831588DFF}"/>
    <dgm:cxn modelId="{B8B1DB9A-F08A-45B5-8D30-7354D875B053}" type="presOf" srcId="{63BF5D17-AF2D-485D-BD89-3722FAAFC950}" destId="{5960E2C5-4EA8-423C-9CF1-F0D143A34C2B}" srcOrd="0" destOrd="0" presId="urn:microsoft.com/office/officeart/2005/8/layout/matrix3"/>
    <dgm:cxn modelId="{DA6E29A3-2BCA-4473-BC6C-76A65D8950F4}" srcId="{F5A8A7C1-5D86-4A60-B853-83757E3830A4}" destId="{18001ED6-5204-4213-8A9F-071F5A0E1AB5}" srcOrd="0" destOrd="0" parTransId="{EB371257-47E6-490D-A000-92311E819095}" sibTransId="{D8A96453-AF84-404C-903A-12DE40428327}"/>
    <dgm:cxn modelId="{C50948EC-35BA-4EF6-BD31-9EFFDBA4C507}" type="presOf" srcId="{F5A8A7C1-5D86-4A60-B853-83757E3830A4}" destId="{5CC595F3-9F62-4CA2-83C6-80F409DCD450}" srcOrd="0" destOrd="0" presId="urn:microsoft.com/office/officeart/2005/8/layout/matrix3"/>
    <dgm:cxn modelId="{C16BD2FE-828E-42D1-AA05-4D5D0AE47CF9}" srcId="{F5A8A7C1-5D86-4A60-B853-83757E3830A4}" destId="{CC402D3D-01A9-4F2E-A831-9083A661A2E0}" srcOrd="3" destOrd="0" parTransId="{82948E63-8C11-4331-9146-4AA30EB774CF}" sibTransId="{2F7E7739-D38D-4D10-984A-9FA8129EDFBA}"/>
    <dgm:cxn modelId="{13EA771B-D2E8-4B79-B378-92D389A33137}" type="presParOf" srcId="{5CC595F3-9F62-4CA2-83C6-80F409DCD450}" destId="{43D2D217-40DF-41D6-A6E3-32FCCF22F6E0}" srcOrd="0" destOrd="0" presId="urn:microsoft.com/office/officeart/2005/8/layout/matrix3"/>
    <dgm:cxn modelId="{E301EDCF-2506-4283-BB4E-3303C4214665}" type="presParOf" srcId="{5CC595F3-9F62-4CA2-83C6-80F409DCD450}" destId="{21295A9F-AFA1-4311-BB39-600F6BFD0C2A}" srcOrd="1" destOrd="0" presId="urn:microsoft.com/office/officeart/2005/8/layout/matrix3"/>
    <dgm:cxn modelId="{332A3378-F38C-44B4-B7F3-A052965E9CF4}" type="presParOf" srcId="{5CC595F3-9F62-4CA2-83C6-80F409DCD450}" destId="{9BE73A79-0881-4DFF-870A-F96A299C56A6}" srcOrd="2" destOrd="0" presId="urn:microsoft.com/office/officeart/2005/8/layout/matrix3"/>
    <dgm:cxn modelId="{13A5F937-97EB-414F-921F-CD5D236EBAF7}" type="presParOf" srcId="{5CC595F3-9F62-4CA2-83C6-80F409DCD450}" destId="{5960E2C5-4EA8-423C-9CF1-F0D143A34C2B}" srcOrd="3" destOrd="0" presId="urn:microsoft.com/office/officeart/2005/8/layout/matrix3"/>
    <dgm:cxn modelId="{3870073E-64FB-4F16-A391-888DABDE881E}" type="presParOf" srcId="{5CC595F3-9F62-4CA2-83C6-80F409DCD450}" destId="{3D037CAB-AC70-4D7C-A856-916EF6E027BE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EFA8DF-7198-4DC8-9601-F893FB805253}">
      <dsp:nvSpPr>
        <dsp:cNvPr id="0" name=""/>
        <dsp:cNvSpPr/>
      </dsp:nvSpPr>
      <dsp:spPr>
        <a:xfrm>
          <a:off x="0" y="0"/>
          <a:ext cx="6720417" cy="140008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b="0" kern="1200" dirty="0"/>
            <a:t>Bridging communication gap</a:t>
          </a:r>
          <a:endParaRPr lang="en-US" sz="3200" b="0" kern="1200" dirty="0"/>
        </a:p>
      </dsp:txBody>
      <dsp:txXfrm>
        <a:off x="1484092" y="0"/>
        <a:ext cx="5236324" cy="1400086"/>
      </dsp:txXfrm>
    </dsp:sp>
    <dsp:sp modelId="{83B9AF7B-CFE4-4C31-B620-791C555C80F3}">
      <dsp:nvSpPr>
        <dsp:cNvPr id="0" name=""/>
        <dsp:cNvSpPr/>
      </dsp:nvSpPr>
      <dsp:spPr>
        <a:xfrm>
          <a:off x="140008" y="140008"/>
          <a:ext cx="1344083" cy="112006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718DA4-FF66-4646-9132-84C99C780C77}">
      <dsp:nvSpPr>
        <dsp:cNvPr id="0" name=""/>
        <dsp:cNvSpPr/>
      </dsp:nvSpPr>
      <dsp:spPr>
        <a:xfrm>
          <a:off x="0" y="1554334"/>
          <a:ext cx="6720417" cy="1400086"/>
        </a:xfrm>
        <a:prstGeom prst="roundRect">
          <a:avLst>
            <a:gd name="adj" fmla="val 10000"/>
          </a:avLst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 dirty="0"/>
            <a:t> Industry Effective</a:t>
          </a:r>
          <a:endParaRPr lang="en-US" sz="3200" kern="1200" dirty="0"/>
        </a:p>
      </dsp:txBody>
      <dsp:txXfrm>
        <a:off x="1484092" y="1554334"/>
        <a:ext cx="5236324" cy="1400086"/>
      </dsp:txXfrm>
    </dsp:sp>
    <dsp:sp modelId="{05F1F430-25CF-4C25-9C43-4FA2852F30C5}">
      <dsp:nvSpPr>
        <dsp:cNvPr id="0" name=""/>
        <dsp:cNvSpPr/>
      </dsp:nvSpPr>
      <dsp:spPr>
        <a:xfrm>
          <a:off x="140008" y="1680104"/>
          <a:ext cx="1344083" cy="1120069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2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F46EF-B6F6-4D1A-8B09-C53499E683A6}">
      <dsp:nvSpPr>
        <dsp:cNvPr id="0" name=""/>
        <dsp:cNvSpPr/>
      </dsp:nvSpPr>
      <dsp:spPr>
        <a:xfrm>
          <a:off x="0" y="3080191"/>
          <a:ext cx="6720417" cy="1400086"/>
        </a:xfrm>
        <a:prstGeom prst="roundRect">
          <a:avLst>
            <a:gd name="adj" fmla="val 10000"/>
          </a:avLst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200" kern="1200" dirty="0"/>
            <a:t> Revolutionary for society</a:t>
          </a:r>
          <a:endParaRPr lang="en-US" sz="3200" kern="1200" dirty="0"/>
        </a:p>
      </dsp:txBody>
      <dsp:txXfrm>
        <a:off x="1484092" y="3080191"/>
        <a:ext cx="5236324" cy="1400086"/>
      </dsp:txXfrm>
    </dsp:sp>
    <dsp:sp modelId="{B3F96F1C-66CA-412A-AD46-47469D864A06}">
      <dsp:nvSpPr>
        <dsp:cNvPr id="0" name=""/>
        <dsp:cNvSpPr/>
      </dsp:nvSpPr>
      <dsp:spPr>
        <a:xfrm>
          <a:off x="140008" y="3220199"/>
          <a:ext cx="1344083" cy="1120069"/>
        </a:xfrm>
        <a:prstGeom prst="roundRect">
          <a:avLst>
            <a:gd name="adj" fmla="val 10000"/>
          </a:avLst>
        </a:prstGeom>
        <a:solidFill>
          <a:schemeClr val="accent2">
            <a:tint val="50000"/>
            <a:hueOff val="5002875"/>
            <a:satOff val="-4473"/>
            <a:lumOff val="1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DD1447-87C6-4FAA-8964-C904835F83C7}">
      <dsp:nvSpPr>
        <dsp:cNvPr id="0" name=""/>
        <dsp:cNvSpPr/>
      </dsp:nvSpPr>
      <dsp:spPr>
        <a:xfrm>
          <a:off x="0" y="375481"/>
          <a:ext cx="441960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3EC11-EC05-4E8F-9DEE-99130CB2C418}">
      <dsp:nvSpPr>
        <dsp:cNvPr id="0" name=""/>
        <dsp:cNvSpPr/>
      </dsp:nvSpPr>
      <dsp:spPr>
        <a:xfrm>
          <a:off x="220980" y="50761"/>
          <a:ext cx="3093720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US" sz="2200" kern="1200" dirty="0"/>
            <a:t>News channels </a:t>
          </a:r>
          <a:endParaRPr lang="en-IN" sz="2200" kern="1200" dirty="0"/>
        </a:p>
      </dsp:txBody>
      <dsp:txXfrm>
        <a:off x="252683" y="82464"/>
        <a:ext cx="3030314" cy="586034"/>
      </dsp:txXfrm>
    </dsp:sp>
    <dsp:sp modelId="{318A73B7-0DF1-4E71-98A4-525EF571FCE3}">
      <dsp:nvSpPr>
        <dsp:cNvPr id="0" name=""/>
        <dsp:cNvSpPr/>
      </dsp:nvSpPr>
      <dsp:spPr>
        <a:xfrm>
          <a:off x="0" y="1373401"/>
          <a:ext cx="441960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B48F41-8115-48B9-8E50-FD4A55468A7D}">
      <dsp:nvSpPr>
        <dsp:cNvPr id="0" name=""/>
        <dsp:cNvSpPr/>
      </dsp:nvSpPr>
      <dsp:spPr>
        <a:xfrm>
          <a:off x="220980" y="1048681"/>
          <a:ext cx="3093720" cy="6494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IN" sz="2200" kern="1200" dirty="0"/>
            <a:t>SaaS to NGOs</a:t>
          </a:r>
        </a:p>
      </dsp:txBody>
      <dsp:txXfrm>
        <a:off x="252683" y="1080384"/>
        <a:ext cx="3030314" cy="586034"/>
      </dsp:txXfrm>
    </dsp:sp>
    <dsp:sp modelId="{2159BBAF-55C2-4AF8-8666-90BA2FF89F3F}">
      <dsp:nvSpPr>
        <dsp:cNvPr id="0" name=""/>
        <dsp:cNvSpPr/>
      </dsp:nvSpPr>
      <dsp:spPr>
        <a:xfrm>
          <a:off x="0" y="2371321"/>
          <a:ext cx="441960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0972E4-1235-4BD4-988B-2F7D54018B7B}">
      <dsp:nvSpPr>
        <dsp:cNvPr id="0" name=""/>
        <dsp:cNvSpPr/>
      </dsp:nvSpPr>
      <dsp:spPr>
        <a:xfrm>
          <a:off x="220980" y="2046601"/>
          <a:ext cx="3093720" cy="6494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35" tIns="0" rIns="11693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IN" sz="2200" kern="1200" dirty="0"/>
            <a:t>Language Subscription </a:t>
          </a:r>
        </a:p>
      </dsp:txBody>
      <dsp:txXfrm>
        <a:off x="252683" y="2078304"/>
        <a:ext cx="3030314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2D217-40DF-41D6-A6E3-32FCCF22F6E0}">
      <dsp:nvSpPr>
        <dsp:cNvPr id="0" name=""/>
        <dsp:cNvSpPr/>
      </dsp:nvSpPr>
      <dsp:spPr>
        <a:xfrm>
          <a:off x="1120069" y="0"/>
          <a:ext cx="4480278" cy="4480278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95A9F-AFA1-4311-BB39-600F6BFD0C2A}">
      <dsp:nvSpPr>
        <dsp:cNvPr id="0" name=""/>
        <dsp:cNvSpPr/>
      </dsp:nvSpPr>
      <dsp:spPr>
        <a:xfrm>
          <a:off x="1545695" y="425626"/>
          <a:ext cx="1747308" cy="174730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US" sz="1700" kern="1200" dirty="0"/>
            <a:t>Recognition of </a:t>
          </a:r>
          <a:r>
            <a:rPr lang="en-US" sz="1700" kern="1200" dirty="0" err="1"/>
            <a:t>ISL</a:t>
          </a:r>
          <a:r>
            <a:rPr lang="en-US" sz="1700" kern="1200" dirty="0"/>
            <a:t> word and sentence level </a:t>
          </a:r>
          <a:endParaRPr lang="en-IN" sz="1700" kern="1200" dirty="0"/>
        </a:p>
      </dsp:txBody>
      <dsp:txXfrm>
        <a:off x="1630992" y="510923"/>
        <a:ext cx="1576714" cy="1576714"/>
      </dsp:txXfrm>
    </dsp:sp>
    <dsp:sp modelId="{9BE73A79-0881-4DFF-870A-F96A299C56A6}">
      <dsp:nvSpPr>
        <dsp:cNvPr id="0" name=""/>
        <dsp:cNvSpPr/>
      </dsp:nvSpPr>
      <dsp:spPr>
        <a:xfrm>
          <a:off x="3427412" y="425626"/>
          <a:ext cx="1747308" cy="174730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US" sz="1700" kern="1200" dirty="0"/>
            <a:t>Implementing Conversion of Braille Language to Speech in lenses. </a:t>
          </a:r>
          <a:endParaRPr lang="en-IN" sz="1700" kern="1200" dirty="0"/>
        </a:p>
      </dsp:txBody>
      <dsp:txXfrm>
        <a:off x="3512709" y="510923"/>
        <a:ext cx="1576714" cy="1576714"/>
      </dsp:txXfrm>
    </dsp:sp>
    <dsp:sp modelId="{5960E2C5-4EA8-423C-9CF1-F0D143A34C2B}">
      <dsp:nvSpPr>
        <dsp:cNvPr id="0" name=""/>
        <dsp:cNvSpPr/>
      </dsp:nvSpPr>
      <dsp:spPr>
        <a:xfrm>
          <a:off x="1545695" y="2307343"/>
          <a:ext cx="1747308" cy="174730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US" sz="1700" kern="1200" dirty="0"/>
            <a:t>Upgradation of services for disabled ones</a:t>
          </a:r>
          <a:endParaRPr lang="en-IN" sz="1700" kern="1200" dirty="0"/>
        </a:p>
      </dsp:txBody>
      <dsp:txXfrm>
        <a:off x="1630992" y="2392640"/>
        <a:ext cx="1576714" cy="1576714"/>
      </dsp:txXfrm>
    </dsp:sp>
    <dsp:sp modelId="{3D037CAB-AC70-4D7C-A856-916EF6E027BE}">
      <dsp:nvSpPr>
        <dsp:cNvPr id="0" name=""/>
        <dsp:cNvSpPr/>
      </dsp:nvSpPr>
      <dsp:spPr>
        <a:xfrm>
          <a:off x="3427412" y="2307343"/>
          <a:ext cx="1747308" cy="174730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itchFamily="34" charset="0"/>
            <a:buNone/>
          </a:pPr>
          <a:r>
            <a:rPr lang="en-US" sz="1700" kern="1200" dirty="0"/>
            <a:t>We can intrude these technologies to gloves, IoT</a:t>
          </a:r>
          <a:endParaRPr lang="en-IN" sz="1700" kern="1200" dirty="0"/>
        </a:p>
      </dsp:txBody>
      <dsp:txXfrm>
        <a:off x="3512709" y="2392640"/>
        <a:ext cx="1576714" cy="15767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#1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932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A2723A16-FE3D-413C-805B-66BC097A10DA}" type="slidenum">
              <a:rPr/>
              <a:pPr marL="0" marR="0" lvl="0" indent="0" algn="r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400"/>
              </a:pPr>
              <a:t>‹#›</a:t>
            </a:fld>
            <a:endParaRPr lang="en-IN" sz="1400" b="0" i="0" u="none" strike="noStrike" kern="1200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501725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60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IN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9320" y="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9320" y="10157400"/>
            <a:ext cx="328032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C30541F0-2062-4B39-9B2F-C05F668CFB99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2873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IN" sz="2000" b="0" i="0" u="none" strike="noStrike" kern="1200">
        <a:ln>
          <a:noFill/>
        </a:ln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8075" y="814388"/>
            <a:ext cx="5346700" cy="4010025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8075" y="814388"/>
            <a:ext cx="5346700" cy="4010025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8075" y="814388"/>
            <a:ext cx="5346700" cy="4010025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82B901E-6CE4-4A83-892E-7F37D1449A9C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038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A2189D2-C61B-43BF-BEE1-7039534D0046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36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168650"/>
            <a:ext cx="2266950" cy="35988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168650"/>
            <a:ext cx="6653212" cy="3598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BCAC575-0C17-4864-9111-72D1CF4A61C5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619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545DC12-1A76-45AB-BD2D-A98D1B720B7F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9593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9E1DDA-EDC5-48A2-953B-DB69D780833D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476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7844795-889D-4EAC-B30F-D13FB160E89D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355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3592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768475"/>
            <a:ext cx="43592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53D9CE-2D3C-4E4F-A348-E353A43BB347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9456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54B6CCF-C3D1-4E82-A3F1-DF3222638786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34704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B5DEB74-E538-4D81-897E-16BA55B0AC7D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5838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2D7A9AA-3F40-4A73-82AE-BBA41F4A1ED6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2672695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B37D14-A13D-46F0-9915-3B3B8CA1F8D8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960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C4D99B7-037D-4E98-94F5-1EC184E90D8E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05456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AB61FCE-465B-4B9F-9306-1FAA1E53ED02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32709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E71C5F-1078-4D2E-B568-3FF66AFB14BC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21118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56450" y="301625"/>
            <a:ext cx="2217738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500812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620E59-6CD7-4216-92F8-3764C5BD2655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4464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1D1D41-0E7C-42F3-9073-5534E759BF78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3412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5EE3DB6-9CA2-4444-BE30-E80E16F1748D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3453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3DFEBB0-9618-4768-B939-CA5568014D04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0073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3592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768475"/>
            <a:ext cx="43592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E0AE7FD-356F-4F6D-86FD-2D26A5748AD8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93360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A544100-175D-46DD-A073-A4C72BA0089E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45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1157888-2C03-4F13-A52E-DFD4C75162E6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63068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2946EFD-DE6B-4382-AEC2-6181F84A52C7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8402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69904A4-F481-41B3-B312-62A003D4F090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62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21EDD3-8B3C-4A74-BE3F-ADA52A144AB3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1413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0998D1E-6313-4A1B-BBBA-29094AFB0AC3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59495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882A5D-F956-474A-BBA2-849F83EE2796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11134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56450" y="301625"/>
            <a:ext cx="2217738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500812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AC14EFC-CAF5-43D6-A74C-6D467989F482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84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4751388"/>
            <a:ext cx="4359275" cy="2016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4751388"/>
            <a:ext cx="4359275" cy="2016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0E7524-73DB-4DBA-BE9A-1F439E90EA84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34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80307BE-CF0D-450E-A08E-9E1A77C2DA31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55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3F677F8-156A-44E8-B946-2FAB9B046877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538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B12F9A7-EDF4-48E8-890E-AF5C83ACEED3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3337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50F52DD-E516-49C5-954D-D3B3F6720D15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471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94B49FD-59D6-43C5-AE4C-30B9E8013054}" type="slidenum">
              <a:rPr/>
              <a:pPr lvl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912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3" cstate="print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10080000" cy="75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2"/>
          <p:cNvSpPr txBox="1">
            <a:spLocks noGrp="1"/>
          </p:cNvSpPr>
          <p:nvPr>
            <p:ph type="title"/>
          </p:nvPr>
        </p:nvSpPr>
        <p:spPr>
          <a:xfrm>
            <a:off x="503999" y="316800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1"/>
          </p:nvPr>
        </p:nvSpPr>
        <p:spPr>
          <a:xfrm>
            <a:off x="503999" y="4752000"/>
            <a:ext cx="8870040" cy="2015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 algn="ctr">
              <a:spcBef>
                <a:spcPts val="0"/>
              </a:spcBef>
              <a:spcAft>
                <a:spcPts val="1414"/>
              </a:spcAft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 algn="ctr">
              <a:spcBef>
                <a:spcPts val="0"/>
              </a:spcBef>
              <a:spcAft>
                <a:spcPts val="1414"/>
              </a:spcAft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 algn="ctr">
              <a:spcBef>
                <a:spcPts val="0"/>
              </a:spcBef>
              <a:spcAft>
                <a:spcPts val="1131"/>
              </a:spcAft>
              <a:buNone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 algn="ctr">
              <a:spcBef>
                <a:spcPts val="0"/>
              </a:spcBef>
              <a:spcAft>
                <a:spcPts val="848"/>
              </a:spcAft>
              <a:buNone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 algn="ctr">
              <a:spcBef>
                <a:spcPts val="0"/>
              </a:spcBef>
              <a:spcAft>
                <a:spcPts val="56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2"/>
          </p:nvPr>
        </p:nvSpPr>
        <p:spPr>
          <a:xfrm>
            <a:off x="50364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3"/>
          </p:nvPr>
        </p:nvSpPr>
        <p:spPr>
          <a:xfrm>
            <a:off x="344700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4"/>
          </p:nvPr>
        </p:nvSpPr>
        <p:spPr>
          <a:xfrm>
            <a:off x="722664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041196F-9E40-4E34-ACA2-D11C20B38531}" type="slidenum">
              <a:rPr/>
              <a:pPr lvl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en-IN" sz="44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titleStyle>
    <p:bodyStyle>
      <a:lvl1pPr marL="0" marR="0" indent="0" algn="ctr" rtl="0" hangingPunct="0">
        <a:spcBef>
          <a:spcPts val="0"/>
        </a:spcBef>
        <a:spcAft>
          <a:spcPts val="1414"/>
        </a:spcAft>
        <a:tabLst/>
        <a:defRPr lang="en-IN" sz="32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bodyStyle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3" cstate="print">
            <a:lum/>
            <a:alphaModFix/>
          </a:blip>
          <a:srcRect/>
          <a:stretch>
            <a:fillRect/>
          </a:stretch>
        </p:blipFill>
        <p:spPr>
          <a:xfrm>
            <a:off x="0" y="-1440"/>
            <a:ext cx="10080000" cy="75614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2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7703999" cy="113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88700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4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3DF677BC-6953-4F2C-8ABD-195A85F28B89}" type="slidenum">
              <a:rPr/>
              <a:pPr lvl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hangingPunct="0">
        <a:tabLst/>
        <a:defRPr lang="en-IN" sz="44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titleStyle>
    <p:bodyStyle>
      <a:lvl1pPr marL="0" marR="0" indent="0" rtl="0" hangingPunct="0">
        <a:spcBef>
          <a:spcPts val="0"/>
        </a:spcBef>
        <a:spcAft>
          <a:spcPts val="1417"/>
        </a:spcAft>
        <a:tabLst/>
        <a:defRPr lang="en-IN" sz="32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bodyStyle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3" cstate="print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10080000" cy="756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Placeholder 2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7703999" cy="113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88700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4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139E54AD-8915-4904-A935-BD7771E02D49}" type="slidenum">
              <a:rPr/>
              <a:pPr lvl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hangingPunct="0">
        <a:tabLst/>
        <a:defRPr lang="en-IN" sz="44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titleStyle>
    <p:bodyStyle>
      <a:lvl1pPr marL="0" marR="0" indent="0" rtl="0" hangingPunct="0">
        <a:spcBef>
          <a:spcPts val="0"/>
        </a:spcBef>
        <a:spcAft>
          <a:spcPts val="1417"/>
        </a:spcAft>
        <a:tabLst/>
        <a:defRPr lang="en-IN" sz="3200" b="0" i="0" u="none" strike="noStrike" kern="1200">
          <a:ln>
            <a:noFill/>
          </a:ln>
          <a:solidFill>
            <a:srgbClr val="000000"/>
          </a:solidFill>
          <a:latin typeface="Liberation Serif" pitchFamily="18"/>
        </a:defRPr>
      </a:lvl1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Sign_language_recognition_app_rhl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8.jpg"/><Relationship Id="rId7" Type="http://schemas.openxmlformats.org/officeDocument/2006/relationships/diagramColors" Target="../diagrams/colors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>
              <a:buNone/>
            </a:pPr>
            <a:r>
              <a:rPr lang="en-IN" b="1" dirty="0">
                <a:solidFill>
                  <a:srgbClr val="C00000"/>
                </a:solidFill>
              </a:rPr>
              <a:t>#HACK_A_DIFFERENCE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4752000"/>
            <a:ext cx="8870040" cy="2592000"/>
          </a:xfrm>
        </p:spPr>
        <p:txBody>
          <a:bodyPr vert="horz"/>
          <a:lstStyle>
            <a:defPPr marL="432000" marR="0" lvl="0" indent="-324000" algn="ctr">
              <a:spcBef>
                <a:spcPts val="0"/>
              </a:spcBef>
              <a:spcAft>
                <a:spcPts val="1414"/>
              </a:spcAft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 algn="ctr">
              <a:spcBef>
                <a:spcPts val="0"/>
              </a:spcBef>
              <a:spcAft>
                <a:spcPts val="1414"/>
              </a:spcAft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 algn="ctr">
              <a:spcBef>
                <a:spcPts val="0"/>
              </a:spcBef>
              <a:spcAft>
                <a:spcPts val="1131"/>
              </a:spcAft>
              <a:buNone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 algn="ctr">
              <a:spcBef>
                <a:spcPts val="0"/>
              </a:spcBef>
              <a:spcAft>
                <a:spcPts val="848"/>
              </a:spcAft>
              <a:buNone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 algn="ctr">
              <a:spcBef>
                <a:spcPts val="0"/>
              </a:spcBef>
              <a:spcAft>
                <a:spcPts val="56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 algn="ctr">
              <a:spcBef>
                <a:spcPts val="0"/>
              </a:spcBef>
              <a:spcAft>
                <a:spcPts val="281"/>
              </a:spcAft>
              <a:buNone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marL="0" indent="0"/>
            <a:r>
              <a:rPr lang="en-IN" sz="3600" dirty="0"/>
              <a:t>“</a:t>
            </a:r>
            <a:r>
              <a:rPr lang="en-IN" sz="2400" dirty="0"/>
              <a:t>Hacking human’s imparity given by God using Tech”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940840" cy="147049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579536" cy="11967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5657183-6C48-5756-AA73-F0DCD0CC6BBE}"/>
              </a:ext>
            </a:extLst>
          </p:cNvPr>
          <p:cNvSpPr/>
          <p:nvPr/>
        </p:nvSpPr>
        <p:spPr>
          <a:xfrm>
            <a:off x="-2832" y="0"/>
            <a:ext cx="10080625" cy="75596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7" name="Hand Sign main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52B2D629-3333-EDFF-671A-DA3B5115DB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9259" t="4557" r="9259" b="-481"/>
          <a:stretch/>
        </p:blipFill>
        <p:spPr>
          <a:xfrm>
            <a:off x="2205343" y="260451"/>
            <a:ext cx="3352800" cy="7038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6E7DC2-197F-84AB-CB6C-3B2607D177AF}"/>
              </a:ext>
            </a:extLst>
          </p:cNvPr>
          <p:cNvSpPr txBox="1"/>
          <p:nvPr/>
        </p:nvSpPr>
        <p:spPr>
          <a:xfrm>
            <a:off x="5878512" y="7005675"/>
            <a:ext cx="449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hlinkClick r:id="rId6" action="ppaction://hlinkfile"/>
              </a:rPr>
              <a:t>https://</a:t>
            </a:r>
            <a:r>
              <a:rPr lang="en-IN" dirty="0" err="1">
                <a:solidFill>
                  <a:schemeClr val="bg1"/>
                </a:solidFill>
                <a:hlinkClick r:id="rId6" action="ppaction://hlinkfile"/>
              </a:rPr>
              <a:t>github.com</a:t>
            </a:r>
            <a:r>
              <a:rPr lang="en-IN" dirty="0">
                <a:solidFill>
                  <a:schemeClr val="bg1"/>
                </a:solidFill>
                <a:hlinkClick r:id="rId6" action="ppaction://hlinkfile"/>
              </a:rPr>
              <a:t>/</a:t>
            </a:r>
            <a:r>
              <a:rPr lang="en-IN" dirty="0" err="1">
                <a:solidFill>
                  <a:schemeClr val="bg1"/>
                </a:solidFill>
                <a:hlinkClick r:id="rId6" action="ppaction://hlinkfile"/>
              </a:rPr>
              <a:t>poorvika11</a:t>
            </a:r>
            <a:r>
              <a:rPr lang="en-IN" dirty="0">
                <a:solidFill>
                  <a:schemeClr val="bg1"/>
                </a:solidFill>
                <a:hlinkClick r:id="rId6" action="ppaction://hlinkfile"/>
              </a:rPr>
              <a:t>/IGNITERS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15D175-D7EE-32C9-574F-E1F3FF6431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76" y="152400"/>
            <a:ext cx="1579536" cy="119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99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78312" y="766250"/>
            <a:ext cx="14991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000" b="1" dirty="0">
                <a:solidFill>
                  <a:srgbClr val="C00000"/>
                </a:solidFill>
              </a:rPr>
              <a:t>Utility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55736" cy="1254483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55088470"/>
              </p:ext>
            </p:extLst>
          </p:nvPr>
        </p:nvGraphicFramePr>
        <p:xfrm>
          <a:off x="1916112" y="2255837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2.jpe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2068512" y="5684837"/>
            <a:ext cx="1295400" cy="76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66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63712" y="710521"/>
            <a:ext cx="6384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</a:rPr>
              <a:t>What’s different</a:t>
            </a:r>
            <a:r>
              <a:rPr lang="en-US" sz="3600" b="1" dirty="0">
                <a:solidFill>
                  <a:srgbClr val="C00000"/>
                </a:solidFill>
              </a:rPr>
              <a:t>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27" y="0"/>
            <a:ext cx="1624739" cy="1230997"/>
          </a:xfrm>
          <a:prstGeom prst="rect">
            <a:avLst/>
          </a:prstGeom>
        </p:spPr>
      </p:pic>
      <p:sp>
        <p:nvSpPr>
          <p:cNvPr id="4" name="AutoShape 4" descr="21,041 Different Languages Stock Photos, Pictures &amp; Royalty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6" descr="21,041 Different Languages Stock Photos, Pictures &amp; Royalty ..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587" y="1904084"/>
            <a:ext cx="7644983" cy="3048000"/>
          </a:xfrm>
          <a:prstGeom prst="rect">
            <a:avLst/>
          </a:prstGeom>
        </p:spPr>
      </p:pic>
      <p:sp>
        <p:nvSpPr>
          <p:cNvPr id="8" name="Up Ribbon 7"/>
          <p:cNvSpPr/>
          <p:nvPr/>
        </p:nvSpPr>
        <p:spPr>
          <a:xfrm>
            <a:off x="1077912" y="5127549"/>
            <a:ext cx="4538064" cy="1295400"/>
          </a:xfrm>
          <a:prstGeom prst="ribbon2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No such application exists for converting sign language to the speech of different languages</a:t>
            </a:r>
            <a:r>
              <a:rPr lang="en-US" dirty="0"/>
              <a:t>.</a:t>
            </a:r>
          </a:p>
        </p:txBody>
      </p:sp>
      <p:sp>
        <p:nvSpPr>
          <p:cNvPr id="7" name="Up Ribbon 7">
            <a:extLst>
              <a:ext uri="{FF2B5EF4-FFF2-40B4-BE49-F238E27FC236}">
                <a16:creationId xmlns:a16="http://schemas.microsoft.com/office/drawing/2014/main" id="{1C58EFA9-2E7A-A075-83A7-5D053C21AA92}"/>
              </a:ext>
            </a:extLst>
          </p:cNvPr>
          <p:cNvSpPr/>
          <p:nvPr/>
        </p:nvSpPr>
        <p:spPr>
          <a:xfrm>
            <a:off x="4992234" y="5775249"/>
            <a:ext cx="4276153" cy="1295400"/>
          </a:xfrm>
          <a:prstGeom prst="ribbon2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Providing all services in one app to disabled ones. </a:t>
            </a:r>
          </a:p>
        </p:txBody>
      </p:sp>
    </p:spTree>
    <p:extLst>
      <p:ext uri="{BB962C8B-B14F-4D97-AF65-F5344CB8AC3E}">
        <p14:creationId xmlns:p14="http://schemas.microsoft.com/office/powerpoint/2010/main" val="81923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1991" y="632618"/>
            <a:ext cx="36566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</a:rPr>
              <a:t>Time-to-Market</a:t>
            </a:r>
            <a:endParaRPr lang="en-US" sz="3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69930" cy="1265237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17A0A30-EA44-B0B5-F279-BBFBCCD0A3E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6"/>
          <a:stretch/>
        </p:blipFill>
        <p:spPr>
          <a:xfrm>
            <a:off x="5160702" y="4008437"/>
            <a:ext cx="4517259" cy="3332606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7D3C369C-FCF7-D03F-4E30-99952D7824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9108286"/>
              </p:ext>
            </p:extLst>
          </p:nvPr>
        </p:nvGraphicFramePr>
        <p:xfrm>
          <a:off x="620712" y="1793954"/>
          <a:ext cx="4419600" cy="2976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10063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27467" y="3170237"/>
            <a:ext cx="316580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400" b="1" dirty="0">
                <a:solidFill>
                  <a:srgbClr val="C00000"/>
                </a:solidFill>
              </a:rPr>
              <a:t>Product Plan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731936" cy="1312216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312" y="4833770"/>
            <a:ext cx="4902115" cy="225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D5377A6-B814-F569-349E-B0945AFB83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195195"/>
              </p:ext>
            </p:extLst>
          </p:nvPr>
        </p:nvGraphicFramePr>
        <p:xfrm>
          <a:off x="-674688" y="1558751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44544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44513" y="3168000"/>
            <a:ext cx="8779128" cy="1262160"/>
          </a:xfrm>
        </p:spPr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1800" dirty="0"/>
              <a:t>A person who is severely impaired never knows his hidden sources of strength until he is treated like a normal human being and encouraged to shape his own life</a:t>
            </a:r>
            <a:r>
              <a:rPr lang="en-US" sz="1800" dirty="0">
                <a:ea typeface="DejaVu Sans" pitchFamily="2"/>
                <a:cs typeface="DejaVu Sans" pitchFamily="2"/>
              </a:rPr>
              <a:t>.</a:t>
            </a:r>
            <a:br>
              <a:rPr lang="en-US" sz="1800" dirty="0">
                <a:ea typeface="DejaVu Sans" pitchFamily="2"/>
                <a:cs typeface="DejaVu Sans" pitchFamily="2"/>
              </a:rPr>
            </a:br>
            <a:r>
              <a:rPr lang="en-US" sz="1800" dirty="0">
                <a:ea typeface="DejaVu Sans" pitchFamily="2"/>
                <a:cs typeface="DejaVu Sans" pitchFamily="2"/>
              </a:rPr>
              <a:t>-Helen Keller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687573" y="1302545"/>
            <a:ext cx="25074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</a:rPr>
              <a:t>Conclusion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37364" cy="124056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002196" y="854941"/>
            <a:ext cx="7703999" cy="615553"/>
          </a:xfrm>
        </p:spPr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algn="ctr">
              <a:buNone/>
            </a:pPr>
            <a:r>
              <a:rPr lang="en-IN" sz="4000" b="1" dirty="0">
                <a:solidFill>
                  <a:srgbClr val="C00000"/>
                </a:solidFill>
              </a:rPr>
              <a:t>Team - </a:t>
            </a:r>
            <a:r>
              <a:rPr lang="en-IN" sz="4000" b="1" dirty="0" err="1">
                <a:solidFill>
                  <a:srgbClr val="C00000"/>
                </a:solidFill>
              </a:rPr>
              <a:t>Igniters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392112" y="2179637"/>
            <a:ext cx="8870040" cy="4384440"/>
          </a:xfrm>
        </p:spPr>
        <p:txBody>
          <a:bodyPr vert="horz"/>
          <a:lstStyle>
            <a:def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marL="0" indent="0" algn="ctr"/>
            <a:endParaRPr lang="en-IN" dirty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Kushagra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Pandya</a:t>
            </a:r>
            <a:endParaRPr lang="en-IN" dirty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Poorvika</a:t>
            </a:r>
            <a:r>
              <a:rPr lang="en-IN" dirty="0">
                <a:solidFill>
                  <a:srgbClr val="C00000"/>
                </a:solidFill>
              </a:rPr>
              <a:t> Gupta</a:t>
            </a:r>
          </a:p>
          <a:p>
            <a:pPr marL="0" indent="0" algn="ctr">
              <a:buNone/>
            </a:pP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Sweta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Goswami</a:t>
            </a:r>
            <a:endParaRPr lang="en-IN" dirty="0">
              <a:solidFill>
                <a:srgbClr val="C00000"/>
              </a:solidFill>
            </a:endParaRPr>
          </a:p>
          <a:p>
            <a:pPr marL="0" indent="0" algn="ctr">
              <a:buNone/>
            </a:pP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Yash</a:t>
            </a:r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dirty="0" err="1">
                <a:solidFill>
                  <a:srgbClr val="C00000"/>
                </a:solidFill>
              </a:rPr>
              <a:t>Srivastava</a:t>
            </a: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55736" cy="12544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001712" y="731837"/>
            <a:ext cx="7703999" cy="615553"/>
          </a:xfrm>
        </p:spPr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algn="ctr">
              <a:buNone/>
            </a:pPr>
            <a:r>
              <a:rPr lang="en-IN" sz="4000" b="1" dirty="0">
                <a:solidFill>
                  <a:srgbClr val="C00000"/>
                </a:solidFill>
              </a:rPr>
              <a:t>What’s Ahead?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382712" y="1874837"/>
            <a:ext cx="8870040" cy="5287397"/>
          </a:xfrm>
        </p:spPr>
        <p:txBody>
          <a:bodyPr vert="horz"/>
          <a:lstStyle>
            <a:def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marL="0" indent="0" algn="l"/>
            <a:r>
              <a:rPr lang="en-IN" sz="2000" dirty="0">
                <a:solidFill>
                  <a:srgbClr val="C00000"/>
                </a:solidFill>
              </a:rPr>
              <a:t> </a:t>
            </a:r>
            <a:r>
              <a:rPr lang="en-IN" sz="1800" dirty="0">
                <a:solidFill>
                  <a:srgbClr val="C00000"/>
                </a:solidFill>
                <a:latin typeface="+mn-lt"/>
              </a:rPr>
              <a:t>Problem Statement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How Hacked?</a:t>
            </a:r>
          </a:p>
          <a:p>
            <a:pPr marL="432000" lvl="1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Technology Used</a:t>
            </a:r>
          </a:p>
          <a:p>
            <a:pPr marL="432000" lvl="1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Methodology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Working Model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Utility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What’s different?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Impact on the society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Time-to-Market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Product Plan</a:t>
            </a:r>
          </a:p>
          <a:p>
            <a:pPr marL="0" indent="0" algn="l"/>
            <a:r>
              <a:rPr lang="en-IN" sz="1800" dirty="0">
                <a:solidFill>
                  <a:srgbClr val="C00000"/>
                </a:solidFill>
                <a:latin typeface="+mn-lt"/>
              </a:rPr>
              <a:t> Conclusion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731936" cy="13122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1001712" y="731837"/>
            <a:ext cx="7703999" cy="615553"/>
          </a:xfrm>
        </p:spPr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algn="ctr">
              <a:buNone/>
            </a:pPr>
            <a:r>
              <a:rPr lang="en-IN" sz="4000" b="1" dirty="0">
                <a:solidFill>
                  <a:srgbClr val="C00000"/>
                </a:solidFill>
              </a:rPr>
              <a:t>Problem Statement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006549" y="3246437"/>
            <a:ext cx="8108040" cy="4830197"/>
          </a:xfrm>
        </p:spPr>
        <p:txBody>
          <a:bodyPr vert="horz"/>
          <a:lstStyle>
            <a:def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None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defPPr>
            <a:lvl1pPr marL="432000" marR="0" lvl="0" indent="-324000">
              <a:spcBef>
                <a:spcPts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IN" sz="32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1pPr>
            <a:lvl2pPr marL="864000" marR="0" lvl="1" indent="-324000">
              <a:spcBef>
                <a:spcPts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IN" sz="28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2pPr>
            <a:lvl3pPr marL="1295999" marR="0" lvl="2" indent="-288000">
              <a:spcBef>
                <a:spcPts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IN" sz="24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3pPr>
            <a:lvl4pPr marL="1728000" marR="0" lvl="3" indent="-216000">
              <a:spcBef>
                <a:spcPts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4pPr>
            <a:lvl5pPr marL="2160000" marR="0" lvl="4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5pPr>
            <a:lvl6pPr marL="2592000" marR="0" lvl="5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6pPr>
            <a:lvl7pPr marL="3024000" marR="0" lvl="6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7pPr>
            <a:lvl8pPr marL="3456000" marR="0" lvl="7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8pPr>
            <a:lvl9pPr marL="3887999" marR="0" lvl="8" indent="-216000">
              <a:spcBef>
                <a:spcPts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IN" sz="2000" b="0" i="0" u="none" strike="noStrike" kern="1200">
                <a:ln>
                  <a:noFill/>
                </a:ln>
                <a:solidFill>
                  <a:srgbClr val="000000"/>
                </a:solidFill>
                <a:latin typeface="Liberation Serif" pitchFamily="18"/>
              </a:defRPr>
            </a:lvl9pPr>
          </a:lstStyle>
          <a:p>
            <a:pPr marL="0" indent="0" algn="ctr">
              <a:buNone/>
            </a:pPr>
            <a:r>
              <a:rPr lang="en-US" sz="2800" dirty="0"/>
              <a:t>Normal people have a difficult time communicating with dumb individuals since they cannot grasp sign language, especially when they come from various sections of the nation.</a:t>
            </a:r>
            <a:endParaRPr lang="en-IN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731936" cy="13122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55125" y="766250"/>
            <a:ext cx="30753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How Hacked?</a:t>
            </a:r>
          </a:p>
        </p:txBody>
      </p:sp>
      <p:sp>
        <p:nvSpPr>
          <p:cNvPr id="3" name="Rectangle 2"/>
          <p:cNvSpPr/>
          <p:nvPr/>
        </p:nvSpPr>
        <p:spPr>
          <a:xfrm>
            <a:off x="4300968" y="2789237"/>
            <a:ext cx="515894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solidFill>
                  <a:srgbClr val="C00000"/>
                </a:solidFill>
              </a:rPr>
              <a:t>Bringing Together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07263" y="4861329"/>
            <a:ext cx="55941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Real-Time application to convert </a:t>
            </a:r>
          </a:p>
          <a:p>
            <a:pPr algn="ctr"/>
            <a:r>
              <a:rPr lang="en-US" sz="2000" dirty="0"/>
              <a:t>Sign Language into Speech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55736" cy="1254483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12" y="1880821"/>
            <a:ext cx="2613456" cy="536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359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98703" y="885150"/>
            <a:ext cx="34162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</a:rPr>
              <a:t>Technology Used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55736" cy="125448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9759" y="2560636"/>
            <a:ext cx="5038725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800" dirty="0" err="1"/>
              <a:t>TensorFlow</a:t>
            </a:r>
            <a:r>
              <a:rPr lang="en-US" sz="2800" dirty="0"/>
              <a:t> lite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Android Studio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Java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Python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Extensible Markup Language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Computer Vision(Open CV)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Natural Language Processing</a:t>
            </a:r>
          </a:p>
        </p:txBody>
      </p:sp>
    </p:spTree>
    <p:extLst>
      <p:ext uri="{BB962C8B-B14F-4D97-AF65-F5344CB8AC3E}">
        <p14:creationId xmlns:p14="http://schemas.microsoft.com/office/powerpoint/2010/main" val="416164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17599" y="731837"/>
            <a:ext cx="30582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000" b="1" dirty="0">
                <a:solidFill>
                  <a:srgbClr val="C00000"/>
                </a:solidFill>
              </a:rPr>
              <a:t>Methodology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69930" cy="126523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B20FA0C-FFC5-00A1-DC9F-BE53D7D7A1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450" t="25163" r="45861" b="20614"/>
          <a:stretch/>
        </p:blipFill>
        <p:spPr>
          <a:xfrm>
            <a:off x="1306512" y="1722437"/>
            <a:ext cx="5410200" cy="5486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18A809D-4641-AC9A-47BA-19AFFDE076D7}"/>
              </a:ext>
            </a:extLst>
          </p:cNvPr>
          <p:cNvSpPr txBox="1"/>
          <p:nvPr/>
        </p:nvSpPr>
        <p:spPr>
          <a:xfrm>
            <a:off x="6945312" y="6446837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Flowchart of the Deep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473766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17599" y="731837"/>
            <a:ext cx="30582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000" b="1" dirty="0">
                <a:solidFill>
                  <a:srgbClr val="C00000"/>
                </a:solidFill>
              </a:rPr>
              <a:t>Methodology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669930" cy="12652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75F055-D2FD-412A-B6CC-93DCF59B0102}"/>
              </a:ext>
            </a:extLst>
          </p:cNvPr>
          <p:cNvSpPr txBox="1"/>
          <p:nvPr/>
        </p:nvSpPr>
        <p:spPr>
          <a:xfrm>
            <a:off x="7173912" y="6142037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Work Flow of our Android Application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7CE09A-1A6B-6078-F6B6-B6F7BDA738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64" t="23124" r="56803" b="17748"/>
          <a:stretch/>
        </p:blipFill>
        <p:spPr>
          <a:xfrm>
            <a:off x="1382712" y="1646237"/>
            <a:ext cx="5227914" cy="579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3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99707" y="3551237"/>
            <a:ext cx="34812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4000" b="1" dirty="0">
                <a:solidFill>
                  <a:srgbClr val="C00000"/>
                </a:solidFill>
              </a:rPr>
              <a:t>Working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" y="0"/>
            <a:ext cx="1579536" cy="119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83502"/>
      </p:ext>
    </p:extLst>
  </p:cSld>
  <p:clrMapOvr>
    <a:masterClrMapping/>
  </p:clrMapOvr>
</p:sld>
</file>

<file path=ppt/theme/theme1.xml><?xml version="1.0" encoding="utf-8"?>
<a:theme xmlns:a="http://schemas.openxmlformats.org/drawingml/2006/main" name="Vint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andard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tandard 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1249</TotalTime>
  <Words>271</Words>
  <Application>Microsoft Office PowerPoint</Application>
  <PresentationFormat>Custom</PresentationFormat>
  <Paragraphs>58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Liberation Sans</vt:lpstr>
      <vt:lpstr>Liberation Serif</vt:lpstr>
      <vt:lpstr>StarSymbol</vt:lpstr>
      <vt:lpstr>Vintage</vt:lpstr>
      <vt:lpstr>Standard 1</vt:lpstr>
      <vt:lpstr>Standard 2</vt:lpstr>
      <vt:lpstr>#HACK_A_DIFFERENCE</vt:lpstr>
      <vt:lpstr>Team - Igniters</vt:lpstr>
      <vt:lpstr>What’s Ahead?</vt:lpstr>
      <vt:lpstr>Problem Statement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person who is severely impaired never knows his hidden sources of strength until he is treated like a normal human being and encouraged to shape his own life. -Helen Keller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Vintage</dc:title>
  <dc:description>Those creative commons textures have been used:
http://www.flickr.com/photos/kellyloveswhales/3505365913/ by 'Kelly Loves Whales'
http://www.flickr.com/photos/digitalyardsale/4806075532/in/photostream/ by Nick Merritt
License: https://creativecommons.org/licenses/by-sa/3.0/</dc:description>
  <cp:lastModifiedBy>yash.2024cs1099</cp:lastModifiedBy>
  <cp:revision>43</cp:revision>
  <dcterms:created xsi:type="dcterms:W3CDTF">2022-11-26T00:29:50Z</dcterms:created>
  <dcterms:modified xsi:type="dcterms:W3CDTF">2022-11-27T00:00:05Z</dcterms:modified>
</cp:coreProperties>
</file>

<file path=docProps/thumbnail.jpeg>
</file>